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4"/>
  </p:notesMasterIdLst>
  <p:sldIdLst>
    <p:sldId id="256" r:id="rId2"/>
    <p:sldId id="258" r:id="rId3"/>
    <p:sldId id="321" r:id="rId4"/>
    <p:sldId id="259" r:id="rId5"/>
    <p:sldId id="261" r:id="rId6"/>
    <p:sldId id="262" r:id="rId7"/>
    <p:sldId id="318" r:id="rId8"/>
    <p:sldId id="319" r:id="rId9"/>
    <p:sldId id="263" r:id="rId10"/>
    <p:sldId id="320" r:id="rId11"/>
    <p:sldId id="290" r:id="rId12"/>
    <p:sldId id="29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024" autoAdjust="0"/>
  </p:normalViewPr>
  <p:slideViewPr>
    <p:cSldViewPr>
      <p:cViewPr varScale="1">
        <p:scale>
          <a:sx n="57" d="100"/>
          <a:sy n="57" d="100"/>
        </p:scale>
        <p:origin x="-1188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1AA30-A8AA-47A6-A6FD-6B79E73F128F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B2065-22C5-4C1A-8D05-81C30E6891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7264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B2065-22C5-4C1A-8D05-81C30E6891B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3054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5810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15552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2475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0037019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142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0782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968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1041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5368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0887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0078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2421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6189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2608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3138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12B09-9889-4B24-99AD-D38D092F85F3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B8D7848-80E8-471E-A10A-C67BFCAA3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1371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268760"/>
            <a:ext cx="8820472" cy="29077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бюджетное общеобразовательное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учреждение «Средняя общеобразовательная школа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№6»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Лениногорска РТ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МАСТЕР - КЛАСС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Система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работы с одарёнными детьми.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5373216"/>
            <a:ext cx="5294392" cy="982959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Ваганова Надежда Александровна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высшей квалификационной категории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221088"/>
            <a:ext cx="3168352" cy="2303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104" y="188640"/>
            <a:ext cx="8426896" cy="1280890"/>
          </a:xfrm>
        </p:spPr>
        <p:txBody>
          <a:bodyPr>
            <a:noAutofit/>
          </a:bodyPr>
          <a:lstStyle/>
          <a:p>
            <a:pPr algn="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одаренными детьми трудна, 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  богата развивающими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идеями-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только для обучающихся,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и для педагога.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2718" y="1355203"/>
            <a:ext cx="7778824" cy="48965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Одарённый ребёнок: </a:t>
            </a:r>
          </a:p>
        </p:txBody>
      </p:sp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660232" y="1628800"/>
            <a:ext cx="1872208" cy="21602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1556792"/>
            <a:ext cx="8496943" cy="5706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Дисциплинированный</a:t>
            </a: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Неровно успевающий.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Организованный.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Выбивающийся из общего темпа.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Эрудированный.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Странный в поведении, непонятный.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Умеющий поддержать общее дело.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Выскакивающий на уроке с нелепыми замечаниями.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Стабильно успевающий (всегда хорошо учится). Занятый своими делами (индивидуалист).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Быстро, “на лету” схватывающий.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умеющий общаться, конфликтный.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Общающийся легко, приятный в общении.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Иногда тугодум, иногда не может понять очевидного.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Ясно, понятно для всех выражающий свои мысли.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всегда желающий подчиняться большинству или официальному руководителю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. 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altLang="ru-RU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137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21496"/>
            <a:ext cx="8229600" cy="4275856"/>
          </a:xfrm>
        </p:spPr>
        <p:txBody>
          <a:bodyPr>
            <a:normAutofit/>
          </a:bodyPr>
          <a:lstStyle/>
          <a:p>
            <a:pPr algn="r"/>
            <a:r>
              <a:rPr lang="ru-RU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каждом человеке – солнце, только дайте ему светить.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Сократ</a:t>
            </a:r>
            <a:endParaRPr lang="ru-RU" sz="3200" dirty="0"/>
          </a:p>
        </p:txBody>
      </p:sp>
      <p:pic>
        <p:nvPicPr>
          <p:cNvPr id="3" name="Рисунок 2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260648"/>
            <a:ext cx="3497043" cy="2144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Используемые сайты и литература: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1" y="2133600"/>
            <a:ext cx="7562800" cy="4319736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Психология одаренности детей и подростков / Под ред. Н.C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Лейтеса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– М., 2000.</a:t>
            </a:r>
          </a:p>
          <a:p>
            <a:pPr lvl="0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Савенков. А.И. Одаренные дети в школе и дома. – М., 2000.</a:t>
            </a:r>
          </a:p>
          <a:p>
            <a:pPr lvl="0"/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Тэкэкс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К.,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Карне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М. Одаренные дети. – М., 1991</a:t>
            </a:r>
          </a:p>
          <a:p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http://images.yandex.ru</a:t>
            </a: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0"/>
            <a:ext cx="867645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Таланты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создать нельзя, но можно </a:t>
            </a:r>
          </a:p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создать культуру, то есть почву,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на которой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растут и процветают таланты.</a:t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Нейгауз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060849"/>
            <a:ext cx="835292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В душе каждого ребенка есть невидимые струны. Если тронуть их умелой рукой, они красиво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зазвучат.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А.Сухомлинский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4509120"/>
            <a:ext cx="85324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Нельзя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кого – либо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изменить,передавая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ему готовый опыт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 Можно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лишь создать атмосферу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, способствующую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развитию человека.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                    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				            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К.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Роджерс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7944" y="692696"/>
            <a:ext cx="46805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Задача семьи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состоит в том, чтобы вовремя увидеть, разглядеть способности ребенка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задача школы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— поддержать ребенка и развить его способности, подготовить почву для того, чтобы эти способности были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реализованы.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302433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91045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РАБОТЫ  С ОДАРЁННЫМИ ДЕТЬМИ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558924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Создать условия для выявления, поддержки и развития одаренных детей, их самореализации, профессионального самоопределения в соответствии со способностями, а также создание условий для оптимального развития детей</a:t>
            </a:r>
          </a:p>
          <a:p>
            <a:pPr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</a:t>
            </a: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					</a:t>
            </a:r>
            <a:r>
              <a:rPr lang="ru-RU" sz="3400" b="1" u="sng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ОСНОВНЫЕ ЗАДАЧИ </a:t>
            </a:r>
            <a:endParaRPr lang="ru-RU" sz="3400" b="1" u="sng" dirty="0" smtClean="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выявление одарённых детей и создание системы работы с ними;</a:t>
            </a:r>
          </a:p>
          <a:p>
            <a:pPr lvl="0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отбор средств обучения, способствующих развитию самостоятельности мышления, инициативности и научно-исследовательских навыков, творчества в урочной и внеурочной деятельности; </a:t>
            </a:r>
          </a:p>
          <a:p>
            <a:pPr lvl="0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организация разнообразной внеурочной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социальная и психологическая поддержка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одаренных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детей.</a:t>
            </a:r>
            <a:r>
              <a:rPr lang="ru-RU" sz="3200" b="1" dirty="0"/>
              <a:t> </a:t>
            </a:r>
          </a:p>
          <a:p>
            <a:pPr>
              <a:buNone/>
            </a:pP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769768"/>
            <a:ext cx="187220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48680"/>
            <a:ext cx="523150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ОРГАНИЗАЦИЯ РАБОТЫ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 ОДАРЕННЫМИ ДЕТЬМИ: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332037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274320" indent="-274320">
              <a:defRPr/>
            </a:pPr>
            <a: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знакомство  </a:t>
            </a:r>
            <a:r>
              <a:rPr lang="ru-RU" sz="3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научной литературой </a:t>
            </a:r>
            <a: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психологических </a:t>
            </a:r>
            <a:r>
              <a:rPr lang="ru-RU" sz="3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особенностях и методических приемах, эффективных при работе с одаренными детьми.</a:t>
            </a:r>
          </a:p>
          <a:p>
            <a:pPr marL="274320" indent="-274320">
              <a:defRPr/>
            </a:pPr>
            <a: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3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целенаправленных наблюдений,  за учебной и внеучебной деятельностью учащихся.</a:t>
            </a:r>
          </a:p>
          <a:p>
            <a:pPr marL="274320" indent="-274320">
              <a:defRPr/>
            </a:pPr>
            <a: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подбор </a:t>
            </a:r>
            <a:r>
              <a:rPr lang="ru-RU" sz="3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материалов и проведение специальных тестов, анкет, диагностических обследований позволяющих определить наличие одаренности. </a:t>
            </a:r>
          </a:p>
          <a:p>
            <a:pPr marL="274320" indent="-274320">
              <a:defRPr/>
            </a:pPr>
            <a: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3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условий, способствующих оптимальному развитию одаренности.</a:t>
            </a:r>
          </a:p>
          <a:p>
            <a:endParaRPr lang="ru-RU" dirty="0"/>
          </a:p>
        </p:txBody>
      </p:sp>
      <p:pic>
        <p:nvPicPr>
          <p:cNvPr id="4" name="Рисунок 3" descr="1335334612_ol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32240" y="332656"/>
            <a:ext cx="2088232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43" y="1484784"/>
            <a:ext cx="8229600" cy="4525963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овышение  интеллектуального  уровня  учащихся;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ворческая самореализация выпускника;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беспечение преемственности в работе средней и старшей школы;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ормирование  системы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 одаренными учащимися.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715272" cy="1143000"/>
          </a:xfrm>
        </p:spPr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КАКОГО РЕБЕНКА МОЖНО НАЗВАТЬ ОДАРЕННЫМ?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7483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altLang="ru-RU" sz="27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Дети, интеллектуальный уровень которых на порядки превосходит уровень других детей в его возрастной категории.</a:t>
            </a:r>
          </a:p>
          <a:p>
            <a:pPr>
              <a:lnSpc>
                <a:spcPct val="90000"/>
              </a:lnSpc>
            </a:pPr>
            <a:r>
              <a:rPr lang="ru-RU" altLang="ru-RU" sz="27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Одаренные -  дети, которые самостоятельно проявляют знания в одной или нескольких областях или проявляют способности, не свойственные возрасту.</a:t>
            </a:r>
          </a:p>
          <a:p>
            <a:pPr>
              <a:lnSpc>
                <a:spcPct val="90000"/>
              </a:lnSpc>
            </a:pPr>
            <a:r>
              <a:rPr lang="ru-RU" altLang="ru-RU" sz="27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Для одаренных детей характерно опережающее развитие, т. е. опережение своих сверстников по ряду психических параметров</a:t>
            </a:r>
          </a:p>
          <a:p>
            <a:endParaRPr lang="ru-RU" dirty="0"/>
          </a:p>
        </p:txBody>
      </p:sp>
      <p:pic>
        <p:nvPicPr>
          <p:cNvPr id="4" name="Рисунок 3" descr="1335334612_ol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308304" y="185765"/>
            <a:ext cx="1547811" cy="167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296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223556" cy="1143000"/>
          </a:xfrm>
        </p:spPr>
        <p:txBody>
          <a:bodyPr>
            <a:normAutofit/>
          </a:bodyPr>
          <a:lstStyle/>
          <a:p>
            <a:pPr algn="ctr"/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КАТЕГОРИИ 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</a:br>
            <a:r>
              <a:rPr lang="ru-RU" alt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ОДАРЁННОСТИ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37321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ru-RU" alt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Дети с необыкновенно высоким общим уровнем умственного развития при прочих равных условиях (такие дети чаще встречаются в младшем школьном возрасте). </a:t>
            </a:r>
            <a:endParaRPr lang="ru-RU" altLang="ru-RU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alt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Дети с признаками специальной умственной одаренности - одаренности в определенной области науки (такие учащиеся чаще обнаруживаются в подростковом возрасте). </a:t>
            </a:r>
            <a:endParaRPr lang="ru-RU" altLang="ru-RU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alt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Учащиеся, не достигающие по каким - либо причинам успехов в учении, но обладающие яркой познавательной активностью, оригинальностью психического склада, незаурядными умственными резервами (возможности таких учащихся нередко раскрываются в старшем школьном возрасте). </a:t>
            </a:r>
          </a:p>
          <a:p>
            <a:endParaRPr lang="ru-RU" dirty="0"/>
          </a:p>
        </p:txBody>
      </p:sp>
      <p:pic>
        <p:nvPicPr>
          <p:cNvPr id="4" name="Рисунок 3" descr="1335334612_ol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668343" y="185765"/>
            <a:ext cx="1187771" cy="122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990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40" y="1916832"/>
            <a:ext cx="8572560" cy="4525963"/>
          </a:xfrm>
        </p:spPr>
        <p:txBody>
          <a:bodyPr>
            <a:noAutofit/>
          </a:bodyPr>
          <a:lstStyle/>
          <a:p>
            <a:pPr lvl="1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творческие проекты;</a:t>
            </a:r>
          </a:p>
          <a:p>
            <a:pPr lvl="1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школьных и районных художественных выставках и выставках прикладного творчества;</a:t>
            </a:r>
          </a:p>
          <a:p>
            <a:pPr lvl="1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частие в межрегиональных, областных, районных конкурсах;</a:t>
            </a:r>
          </a:p>
          <a:p>
            <a:pPr lvl="1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предметные недели;</a:t>
            </a:r>
          </a:p>
          <a:p>
            <a:pPr lvl="1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кольные олимпиады, интеллектуальные игры;</a:t>
            </a:r>
          </a:p>
          <a:p>
            <a:pPr lvl="1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индивидуальная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учащимися;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деятельность, занятия в кружках.</a:t>
            </a:r>
            <a:endParaRPr lang="ru-RU" sz="2400" b="1" dirty="0"/>
          </a:p>
        </p:txBody>
      </p:sp>
      <p:pic>
        <p:nvPicPr>
          <p:cNvPr id="5" name="Рисунок 4" descr="1335334612_ol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32240" y="404664"/>
            <a:ext cx="1828227" cy="1976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1173</TotalTime>
  <Words>504</Words>
  <Application>Microsoft Office PowerPoint</Application>
  <PresentationFormat>Экран (4:3)</PresentationFormat>
  <Paragraphs>75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Легкий дым</vt:lpstr>
      <vt:lpstr>Муниципальное бюджетное общеобразовательное учреждение «Средняя общеобразовательная школа №6»   г. Лениногорска РТ  МАСТЕР - КЛАСС Система  работы с одарёнными детьми.</vt:lpstr>
      <vt:lpstr>Слайд 2</vt:lpstr>
      <vt:lpstr>Слайд 3</vt:lpstr>
      <vt:lpstr>         ЦЕЛЬ РАБОТЫ  С ОДАРЁННЫМИ ДЕТЬМИ </vt:lpstr>
      <vt:lpstr>ОРГАНИЗАЦИЯ РАБОТЫ  С ОДАРЕННЫМИ ДЕТЬМИ:</vt:lpstr>
      <vt:lpstr>ОЖИДАЕМЫЕ РЕЗУЛЬТАТЫ </vt:lpstr>
      <vt:lpstr>КАКОГО РЕБЕНКА МОЖНО НАЗВАТЬ ОДАРЕННЫМ?</vt:lpstr>
      <vt:lpstr>КАТЕГОРИИ  ОДАРЁННОСТИ</vt:lpstr>
      <vt:lpstr>ФОРМЫ РАБОТЫ</vt:lpstr>
      <vt:lpstr>Работа с одаренными детьми трудна,  но   богата развивающими идеями- не только для обучающихся,   но и для педагога.</vt:lpstr>
      <vt:lpstr>В каждом человеке – солнце, только дайте ему светить.                                                                                       Сократ</vt:lpstr>
      <vt:lpstr>Используемые сайты и литература: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ИРМО «Уриковская средняя общеобразовательная школа»  Организация работы с одарёнными детьми</dc:title>
  <dc:creator>Admin</dc:creator>
  <cp:lastModifiedBy>Надежда Александровн</cp:lastModifiedBy>
  <cp:revision>124</cp:revision>
  <dcterms:created xsi:type="dcterms:W3CDTF">2012-10-09T10:10:01Z</dcterms:created>
  <dcterms:modified xsi:type="dcterms:W3CDTF">2016-11-29T11:34:19Z</dcterms:modified>
</cp:coreProperties>
</file>